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3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AB5C74-3A29-35E1-BEDE-3D4873CA6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5672AD-05D9-B153-0B67-4598F76D6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C1392B-8A21-8B9B-81AC-4788D96C5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5EC7F5-6B2D-F4B8-AB55-9117BF260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F7C806-00E3-0EEF-5C8A-999F63FF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803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26F584-3077-AF96-5BEC-A1FEDC51F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EF3668-7237-E444-E4B0-95F07036C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1DCC4F-683C-89FD-CBC1-D05ACD223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707138-5BEE-2A48-9018-075AE3A3F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DAF053-F3A6-9E91-CE4E-ECF4CE68F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999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DD9A3D-4EC2-4F46-F9F8-6A1107399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B50928-D5D1-4828-5FCC-C38D40461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4E20E6-EB2F-E333-FFFF-576D64301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1E1288-80D1-2289-BF7E-6D36328BB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D1C785-A984-85F8-B801-CEB0F7E9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761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2B35C0-B2EE-9059-5AE1-4679D50E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172958-7887-9645-41A0-F3EABCECB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05F2A5-7493-0A86-061B-E6C635C8D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4AD081-39E2-3D55-5D3C-AB30E21B0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13ECF3-AFE6-385E-26A3-6FF861CA3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22379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81F7D0-9A2B-1535-4327-D39664B1E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860E5B-32ED-C96D-A8D2-6AD6513DE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EF244E-93BD-8018-AFE1-4A4F34F6C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67F0A6-393A-AC7D-2021-1063D3E74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09D347-DF0A-A462-DA4C-3F79EFC47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0702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E23A61-4E79-65C1-1DBB-85878E962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86DE31-5BC3-3B9A-D115-B2A5ED2984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0890D1-857B-F6D2-CCC2-A7F25EEA2A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481F99-A815-E299-278B-C8BEE6C30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F5B7FB-802C-1AF8-0B33-08E5AB39F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5F05DA-B2D4-BFEC-1FEE-7DBEADF2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27232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BDC72-17FF-24CF-1339-047CA4C1D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85DB59-3BBA-9133-D0AB-5E37C2B98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CFB6-A0C5-C43E-A7A9-3288A4FBF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AF9D0D-AC11-0F17-05D7-83B8872F97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F573AF3-D2B6-9F14-C936-C4C1B0BCF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2C02AFD-3DAF-BE7D-302B-A128000BC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42A6BCA-B460-968E-1DAB-E4385D6B5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8BE8004-A95F-03A3-F002-63ADA3126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494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6C625B-97D6-C791-7A60-2E5587E44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F031102-2A30-255A-6AB3-26CCB9360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200528-BF32-65FA-D56E-2D72D59DA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D21FA6-8878-FB73-775B-41521EFEF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5305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C61A376-99AE-653E-CD82-8BA12DABF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39646DA-4DAC-FD35-93A3-87A280572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493375-67B7-365C-3855-5E1ED96AD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106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77C35-ED9E-5B57-9AB7-69C25B7F2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547FB7-6FD6-F068-1165-C00848132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6ECCB5-FC8C-1912-45BF-23A621A09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B66A69-6F6E-3C2F-9BA2-391936E50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2CC150-C85C-0CAA-02AE-5EF646BA9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0795EA-68E7-4FA9-35EC-3ED2776CA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1706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2503B-90C9-6820-0A6E-3390682E9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DDD7F43-DA5B-D056-B65D-38055710B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0526AE-A67F-DD74-72F9-F9A9E47A7B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BF450A-DAEE-C6A7-9877-7CC16871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060AFE-B982-DC4D-D139-0775A1BE2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7E3837-B796-2542-5039-4B387E726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8993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BF7886D-8A46-CC3C-62B4-D36B34717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4D2776-F441-84D3-F6ED-F9FE54073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0D6884-0492-2F15-2A84-1DF7475774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1D631-4E8F-F147-B9D4-5A525BE10318}" type="datetimeFigureOut">
              <a:rPr kumimoji="1" lang="ko-KR" altLang="en-US" smtClean="0"/>
              <a:t>2023. 12. 13.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A4700F-CB21-840A-4705-EA8FFBBCE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A6ABB5-7DCC-4363-B55C-13F242469C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F0A5B-DC5C-334B-84F1-07F3E3F24C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52989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CD05B14-D406-2A73-5B83-159067D99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504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5DAC9EA-6957-1539-03AD-619C4A3F8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17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AA6E68C-7065-050D-0E50-EDAA75A5F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936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F572455-F412-20A9-4932-2541168AB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796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F5B527E-B742-BEB0-26DD-2577B3301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1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437C8F-C473-6F55-D26D-8BB09783A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22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B22DA9B-3421-4929-0477-78E047800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82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BEE4FE2-0FB5-9ED2-AA32-DBC5C598E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568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6A5890C-F638-3ED1-01F9-6E7ED52CC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457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B303427-1399-6071-1AAB-0EE74A8B8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775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417EEE-E689-6EE0-7475-81AF468E2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372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5EE5DF6-BA70-18F0-2D9E-4F52BF807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479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A443BE6-99DA-9C2C-16FC-98591F9C3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98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와이드스크린</PresentationFormat>
  <Paragraphs>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은결 이</dc:creator>
  <cp:lastModifiedBy>은결 이</cp:lastModifiedBy>
  <cp:revision>1</cp:revision>
  <dcterms:created xsi:type="dcterms:W3CDTF">2023-12-13T08:35:41Z</dcterms:created>
  <dcterms:modified xsi:type="dcterms:W3CDTF">2023-12-13T08:38:40Z</dcterms:modified>
</cp:coreProperties>
</file>

<file path=docProps/thumbnail.jpeg>
</file>